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79" r:id="rId22"/>
    <p:sldId id="280" r:id="rId23"/>
    <p:sldId id="281" r:id="rId24"/>
    <p:sldId id="282" r:id="rId25"/>
    <p:sldId id="28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E066A8-321E-1048-8BA4-F16950772145}" v="59" dt="2024-08-28T11:18:12.0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yed Haider" userId="76f12cc3-ec48-4e22-92f0-722da0557757" providerId="ADAL" clId="{90E066A8-321E-1048-8BA4-F16950772145}"/>
    <pc:docChg chg="undo custSel addSld delSld modSld sldOrd">
      <pc:chgData name="Syed Haider" userId="76f12cc3-ec48-4e22-92f0-722da0557757" providerId="ADAL" clId="{90E066A8-321E-1048-8BA4-F16950772145}" dt="2024-08-28T11:18:12.046" v="517"/>
      <pc:docMkLst>
        <pc:docMk/>
      </pc:docMkLst>
      <pc:sldChg chg="addSp delSp modSp new mod">
        <pc:chgData name="Syed Haider" userId="76f12cc3-ec48-4e22-92f0-722da0557757" providerId="ADAL" clId="{90E066A8-321E-1048-8BA4-F16950772145}" dt="2024-08-06T15:59:17.658" v="18" actId="20577"/>
        <pc:sldMkLst>
          <pc:docMk/>
          <pc:sldMk cId="2360720966" sldId="259"/>
        </pc:sldMkLst>
        <pc:spChg chg="mod">
          <ac:chgData name="Syed Haider" userId="76f12cc3-ec48-4e22-92f0-722da0557757" providerId="ADAL" clId="{90E066A8-321E-1048-8BA4-F16950772145}" dt="2024-08-06T15:59:17.658" v="18" actId="20577"/>
          <ac:spMkLst>
            <pc:docMk/>
            <pc:sldMk cId="2360720966" sldId="259"/>
            <ac:spMk id="2" creationId="{6E0D7B32-31EF-6187-B43A-5131E8E19894}"/>
          </ac:spMkLst>
        </pc:spChg>
        <pc:spChg chg="del">
          <ac:chgData name="Syed Haider" userId="76f12cc3-ec48-4e22-92f0-722da0557757" providerId="ADAL" clId="{90E066A8-321E-1048-8BA4-F16950772145}" dt="2024-08-06T15:59:10.048" v="1"/>
          <ac:spMkLst>
            <pc:docMk/>
            <pc:sldMk cId="2360720966" sldId="259"/>
            <ac:spMk id="3" creationId="{8E453C6F-BC9D-0DAC-5423-5DF8E8FE09F8}"/>
          </ac:spMkLst>
        </pc:spChg>
        <pc:picChg chg="add mod">
          <ac:chgData name="Syed Haider" userId="76f12cc3-ec48-4e22-92f0-722da0557757" providerId="ADAL" clId="{90E066A8-321E-1048-8BA4-F16950772145}" dt="2024-08-06T15:59:10.048" v="1"/>
          <ac:picMkLst>
            <pc:docMk/>
            <pc:sldMk cId="2360720966" sldId="259"/>
            <ac:picMk id="4" creationId="{78F66C77-0CB8-C1F1-F39E-708E70BC30EF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06T16:49:05.291" v="56" actId="20577"/>
        <pc:sldMkLst>
          <pc:docMk/>
          <pc:sldMk cId="613786291" sldId="260"/>
        </pc:sldMkLst>
        <pc:spChg chg="mod">
          <ac:chgData name="Syed Haider" userId="76f12cc3-ec48-4e22-92f0-722da0557757" providerId="ADAL" clId="{90E066A8-321E-1048-8BA4-F16950772145}" dt="2024-08-06T16:49:05.291" v="56" actId="20577"/>
          <ac:spMkLst>
            <pc:docMk/>
            <pc:sldMk cId="613786291" sldId="260"/>
            <ac:spMk id="2" creationId="{AA3FA69B-BCBE-B895-0A9E-BDC908B4D5B7}"/>
          </ac:spMkLst>
        </pc:spChg>
        <pc:spChg chg="add del">
          <ac:chgData name="Syed Haider" userId="76f12cc3-ec48-4e22-92f0-722da0557757" providerId="ADAL" clId="{90E066A8-321E-1048-8BA4-F16950772145}" dt="2024-08-06T16:48:55.519" v="35"/>
          <ac:spMkLst>
            <pc:docMk/>
            <pc:sldMk cId="613786291" sldId="260"/>
            <ac:spMk id="3" creationId="{F147A762-D74C-99AF-C66F-78711DA20C51}"/>
          </ac:spMkLst>
        </pc:spChg>
        <pc:picChg chg="add mod">
          <ac:chgData name="Syed Haider" userId="76f12cc3-ec48-4e22-92f0-722da0557757" providerId="ADAL" clId="{90E066A8-321E-1048-8BA4-F16950772145}" dt="2024-08-06T16:46:57.283" v="21"/>
          <ac:picMkLst>
            <pc:docMk/>
            <pc:sldMk cId="613786291" sldId="260"/>
            <ac:picMk id="4" creationId="{39223629-0AB9-48F2-6495-13D2E04FD9F2}"/>
          </ac:picMkLst>
        </pc:picChg>
        <pc:picChg chg="add del mod">
          <ac:chgData name="Syed Haider" userId="76f12cc3-ec48-4e22-92f0-722da0557757" providerId="ADAL" clId="{90E066A8-321E-1048-8BA4-F16950772145}" dt="2024-08-06T16:47:05.670" v="25" actId="478"/>
          <ac:picMkLst>
            <pc:docMk/>
            <pc:sldMk cId="613786291" sldId="260"/>
            <ac:picMk id="5" creationId="{FA21343F-22EB-A928-9CA4-5EBB1409719C}"/>
          </ac:picMkLst>
        </pc:picChg>
        <pc:picChg chg="add del mod">
          <ac:chgData name="Syed Haider" userId="76f12cc3-ec48-4e22-92f0-722da0557757" providerId="ADAL" clId="{90E066A8-321E-1048-8BA4-F16950772145}" dt="2024-08-06T16:47:25.972" v="27" actId="478"/>
          <ac:picMkLst>
            <pc:docMk/>
            <pc:sldMk cId="613786291" sldId="260"/>
            <ac:picMk id="6" creationId="{2C6B712D-7020-8B54-327C-69AE60AF9D33}"/>
          </ac:picMkLst>
        </pc:picChg>
        <pc:picChg chg="add del mod">
          <ac:chgData name="Syed Haider" userId="76f12cc3-ec48-4e22-92f0-722da0557757" providerId="ADAL" clId="{90E066A8-321E-1048-8BA4-F16950772145}" dt="2024-08-06T16:47:48.407" v="31" actId="478"/>
          <ac:picMkLst>
            <pc:docMk/>
            <pc:sldMk cId="613786291" sldId="260"/>
            <ac:picMk id="7" creationId="{45EBE8E0-C4D2-7C34-8082-C00384ACC90E}"/>
          </ac:picMkLst>
        </pc:picChg>
        <pc:picChg chg="add del mod">
          <ac:chgData name="Syed Haider" userId="76f12cc3-ec48-4e22-92f0-722da0557757" providerId="ADAL" clId="{90E066A8-321E-1048-8BA4-F16950772145}" dt="2024-08-06T16:48:24.429" v="33" actId="478"/>
          <ac:picMkLst>
            <pc:docMk/>
            <pc:sldMk cId="613786291" sldId="260"/>
            <ac:picMk id="8" creationId="{6F96AD22-6CAB-045C-3F32-B5005B7BAF11}"/>
          </ac:picMkLst>
        </pc:picChg>
        <pc:picChg chg="add del mod">
          <ac:chgData name="Syed Haider" userId="76f12cc3-ec48-4e22-92f0-722da0557757" providerId="ADAL" clId="{90E066A8-321E-1048-8BA4-F16950772145}" dt="2024-08-06T16:48:57.443" v="36" actId="478"/>
          <ac:picMkLst>
            <pc:docMk/>
            <pc:sldMk cId="613786291" sldId="260"/>
            <ac:picMk id="9" creationId="{AC567415-ABB3-CA48-F582-1CC9E49CF762}"/>
          </ac:picMkLst>
        </pc:picChg>
        <pc:picChg chg="add mod">
          <ac:chgData name="Syed Haider" userId="76f12cc3-ec48-4e22-92f0-722da0557757" providerId="ADAL" clId="{90E066A8-321E-1048-8BA4-F16950772145}" dt="2024-08-06T16:48:55.519" v="35"/>
          <ac:picMkLst>
            <pc:docMk/>
            <pc:sldMk cId="613786291" sldId="260"/>
            <ac:picMk id="10" creationId="{63527C32-F3D9-480D-0A35-E8A3D1329D9B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07T15:20:14.247" v="71"/>
        <pc:sldMkLst>
          <pc:docMk/>
          <pc:sldMk cId="1891153068" sldId="261"/>
        </pc:sldMkLst>
        <pc:spChg chg="mod">
          <ac:chgData name="Syed Haider" userId="76f12cc3-ec48-4e22-92f0-722da0557757" providerId="ADAL" clId="{90E066A8-321E-1048-8BA4-F16950772145}" dt="2024-08-07T15:14:16.316" v="64" actId="20577"/>
          <ac:spMkLst>
            <pc:docMk/>
            <pc:sldMk cId="1891153068" sldId="261"/>
            <ac:spMk id="2" creationId="{DC2D42F0-910D-687C-D5E2-0E99653F9300}"/>
          </ac:spMkLst>
        </pc:spChg>
        <pc:spChg chg="add del">
          <ac:chgData name="Syed Haider" userId="76f12cc3-ec48-4e22-92f0-722da0557757" providerId="ADAL" clId="{90E066A8-321E-1048-8BA4-F16950772145}" dt="2024-08-07T15:20:14.247" v="71"/>
          <ac:spMkLst>
            <pc:docMk/>
            <pc:sldMk cId="1891153068" sldId="261"/>
            <ac:spMk id="3" creationId="{B6A029B5-7093-CDC8-EE31-0A91E4A30CB8}"/>
          </ac:spMkLst>
        </pc:spChg>
        <pc:picChg chg="add mod">
          <ac:chgData name="Syed Haider" userId="76f12cc3-ec48-4e22-92f0-722da0557757" providerId="ADAL" clId="{90E066A8-321E-1048-8BA4-F16950772145}" dt="2024-08-07T15:19:19.152" v="66"/>
          <ac:picMkLst>
            <pc:docMk/>
            <pc:sldMk cId="1891153068" sldId="261"/>
            <ac:picMk id="4" creationId="{230A9569-82E7-05E7-FA00-F1DB61F5BB62}"/>
          </ac:picMkLst>
        </pc:picChg>
        <pc:picChg chg="add del mod">
          <ac:chgData name="Syed Haider" userId="76f12cc3-ec48-4e22-92f0-722da0557757" providerId="ADAL" clId="{90E066A8-321E-1048-8BA4-F16950772145}" dt="2024-08-07T15:19:51.017" v="68" actId="478"/>
          <ac:picMkLst>
            <pc:docMk/>
            <pc:sldMk cId="1891153068" sldId="261"/>
            <ac:picMk id="5" creationId="{A46850B4-7A7F-7FA8-84DD-3FF9F0FC1DF9}"/>
          </ac:picMkLst>
        </pc:picChg>
        <pc:picChg chg="add mod">
          <ac:chgData name="Syed Haider" userId="76f12cc3-ec48-4e22-92f0-722da0557757" providerId="ADAL" clId="{90E066A8-321E-1048-8BA4-F16950772145}" dt="2024-08-07T15:20:12.946" v="70"/>
          <ac:picMkLst>
            <pc:docMk/>
            <pc:sldMk cId="1891153068" sldId="261"/>
            <ac:picMk id="6" creationId="{DA9C03A1-4B86-51AF-4715-C0E261A512F6}"/>
          </ac:picMkLst>
        </pc:picChg>
        <pc:picChg chg="add mod">
          <ac:chgData name="Syed Haider" userId="76f12cc3-ec48-4e22-92f0-722da0557757" providerId="ADAL" clId="{90E066A8-321E-1048-8BA4-F16950772145}" dt="2024-08-07T15:20:14.247" v="71"/>
          <ac:picMkLst>
            <pc:docMk/>
            <pc:sldMk cId="1891153068" sldId="261"/>
            <ac:picMk id="7" creationId="{F7D359C9-79FA-9317-5C86-55F4283E2DAC}"/>
          </ac:picMkLst>
        </pc:picChg>
      </pc:sldChg>
      <pc:sldChg chg="addSp delSp modSp add mod ord">
        <pc:chgData name="Syed Haider" userId="76f12cc3-ec48-4e22-92f0-722da0557757" providerId="ADAL" clId="{90E066A8-321E-1048-8BA4-F16950772145}" dt="2024-08-12T12:09:15.662" v="98" actId="20578"/>
        <pc:sldMkLst>
          <pc:docMk/>
          <pc:sldMk cId="432830023" sldId="262"/>
        </pc:sldMkLst>
        <pc:spChg chg="mod">
          <ac:chgData name="Syed Haider" userId="76f12cc3-ec48-4e22-92f0-722da0557757" providerId="ADAL" clId="{90E066A8-321E-1048-8BA4-F16950772145}" dt="2024-08-12T12:02:38.356" v="86" actId="20577"/>
          <ac:spMkLst>
            <pc:docMk/>
            <pc:sldMk cId="432830023" sldId="262"/>
            <ac:spMk id="2" creationId="{DC2D42F0-910D-687C-D5E2-0E99653F9300}"/>
          </ac:spMkLst>
        </pc:spChg>
        <pc:spChg chg="add del mod">
          <ac:chgData name="Syed Haider" userId="76f12cc3-ec48-4e22-92f0-722da0557757" providerId="ADAL" clId="{90E066A8-321E-1048-8BA4-F16950772145}" dt="2024-08-12T12:06:24.004" v="92" actId="478"/>
          <ac:spMkLst>
            <pc:docMk/>
            <pc:sldMk cId="432830023" sldId="262"/>
            <ac:spMk id="6" creationId="{C7B90BD5-62EC-70CE-3F52-738D28F50FA9}"/>
          </ac:spMkLst>
        </pc:spChg>
        <pc:picChg chg="add del mod">
          <ac:chgData name="Syed Haider" userId="76f12cc3-ec48-4e22-92f0-722da0557757" providerId="ADAL" clId="{90E066A8-321E-1048-8BA4-F16950772145}" dt="2024-08-12T12:05:14.581" v="88" actId="478"/>
          <ac:picMkLst>
            <pc:docMk/>
            <pc:sldMk cId="432830023" sldId="262"/>
            <ac:picMk id="3" creationId="{443EBF83-B955-65EE-5D66-750D0186685B}"/>
          </ac:picMkLst>
        </pc:picChg>
        <pc:picChg chg="add mod">
          <ac:chgData name="Syed Haider" userId="76f12cc3-ec48-4e22-92f0-722da0557757" providerId="ADAL" clId="{90E066A8-321E-1048-8BA4-F16950772145}" dt="2024-08-12T12:06:31.928" v="96" actId="14100"/>
          <ac:picMkLst>
            <pc:docMk/>
            <pc:sldMk cId="432830023" sldId="262"/>
            <ac:picMk id="4" creationId="{3937EC6C-D66F-9694-8148-795EA9B8B1DB}"/>
          </ac:picMkLst>
        </pc:picChg>
        <pc:picChg chg="del">
          <ac:chgData name="Syed Haider" userId="76f12cc3-ec48-4e22-92f0-722da0557757" providerId="ADAL" clId="{90E066A8-321E-1048-8BA4-F16950772145}" dt="2024-08-12T12:06:12.586" v="90" actId="478"/>
          <ac:picMkLst>
            <pc:docMk/>
            <pc:sldMk cId="432830023" sldId="262"/>
            <ac:picMk id="7" creationId="{F7D359C9-79FA-9317-5C86-55F4283E2DAC}"/>
          </ac:picMkLst>
        </pc:picChg>
      </pc:sldChg>
      <pc:sldChg chg="modSp add del mod">
        <pc:chgData name="Syed Haider" userId="76f12cc3-ec48-4e22-92f0-722da0557757" providerId="ADAL" clId="{90E066A8-321E-1048-8BA4-F16950772145}" dt="2024-08-12T12:09:31.365" v="101" actId="2696"/>
        <pc:sldMkLst>
          <pc:docMk/>
          <pc:sldMk cId="4060938471" sldId="263"/>
        </pc:sldMkLst>
        <pc:spChg chg="mod">
          <ac:chgData name="Syed Haider" userId="76f12cc3-ec48-4e22-92f0-722da0557757" providerId="ADAL" clId="{90E066A8-321E-1048-8BA4-F16950772145}" dt="2024-08-12T12:09:19.978" v="99" actId="20577"/>
          <ac:spMkLst>
            <pc:docMk/>
            <pc:sldMk cId="4060938471" sldId="263"/>
            <ac:spMk id="2" creationId="{DC2D42F0-910D-687C-D5E2-0E99653F9300}"/>
          </ac:spMkLst>
        </pc:spChg>
      </pc:sldChg>
      <pc:sldChg chg="addSp delSp modSp new mod">
        <pc:chgData name="Syed Haider" userId="76f12cc3-ec48-4e22-92f0-722da0557757" providerId="ADAL" clId="{90E066A8-321E-1048-8BA4-F16950772145}" dt="2024-08-12T12:13:59.578" v="142" actId="1076"/>
        <pc:sldMkLst>
          <pc:docMk/>
          <pc:sldMk cId="1221553880" sldId="264"/>
        </pc:sldMkLst>
        <pc:spChg chg="mod">
          <ac:chgData name="Syed Haider" userId="76f12cc3-ec48-4e22-92f0-722da0557757" providerId="ADAL" clId="{90E066A8-321E-1048-8BA4-F16950772145}" dt="2024-08-12T12:09:43.292" v="127" actId="20577"/>
          <ac:spMkLst>
            <pc:docMk/>
            <pc:sldMk cId="1221553880" sldId="264"/>
            <ac:spMk id="2" creationId="{AFF6155C-A810-83A7-C52E-CD860EFD5330}"/>
          </ac:spMkLst>
        </pc:spChg>
        <pc:spChg chg="add del">
          <ac:chgData name="Syed Haider" userId="76f12cc3-ec48-4e22-92f0-722da0557757" providerId="ADAL" clId="{90E066A8-321E-1048-8BA4-F16950772145}" dt="2024-08-12T12:12:13.478" v="136"/>
          <ac:spMkLst>
            <pc:docMk/>
            <pc:sldMk cId="1221553880" sldId="264"/>
            <ac:spMk id="3" creationId="{60A0B5D1-2EA2-80AF-4349-5256248D336F}"/>
          </ac:spMkLst>
        </pc:spChg>
        <pc:spChg chg="add del">
          <ac:chgData name="Syed Haider" userId="76f12cc3-ec48-4e22-92f0-722da0557757" providerId="ADAL" clId="{90E066A8-321E-1048-8BA4-F16950772145}" dt="2024-08-12T12:12:01.046" v="133" actId="22"/>
          <ac:spMkLst>
            <pc:docMk/>
            <pc:sldMk cId="1221553880" sldId="264"/>
            <ac:spMk id="7" creationId="{381EDCFC-A41F-EAEF-8444-707F10F63767}"/>
          </ac:spMkLst>
        </pc:spChg>
        <pc:spChg chg="add del mod">
          <ac:chgData name="Syed Haider" userId="76f12cc3-ec48-4e22-92f0-722da0557757" providerId="ADAL" clId="{90E066A8-321E-1048-8BA4-F16950772145}" dt="2024-08-12T12:13:54.293" v="140"/>
          <ac:spMkLst>
            <pc:docMk/>
            <pc:sldMk cId="1221553880" sldId="264"/>
            <ac:spMk id="11" creationId="{767ED5EE-01EF-C332-4388-7EF6E6D55486}"/>
          </ac:spMkLst>
        </pc:spChg>
        <pc:picChg chg="add mod">
          <ac:chgData name="Syed Haider" userId="76f12cc3-ec48-4e22-92f0-722da0557757" providerId="ADAL" clId="{90E066A8-321E-1048-8BA4-F16950772145}" dt="2024-08-12T12:11:17.991" v="129"/>
          <ac:picMkLst>
            <pc:docMk/>
            <pc:sldMk cId="1221553880" sldId="264"/>
            <ac:picMk id="4" creationId="{D7A97DC1-E29F-8C25-84E6-A8487AFA1EAE}"/>
          </ac:picMkLst>
        </pc:picChg>
        <pc:picChg chg="add mod">
          <ac:chgData name="Syed Haider" userId="76f12cc3-ec48-4e22-92f0-722da0557757" providerId="ADAL" clId="{90E066A8-321E-1048-8BA4-F16950772145}" dt="2024-08-12T12:11:43.676" v="131"/>
          <ac:picMkLst>
            <pc:docMk/>
            <pc:sldMk cId="1221553880" sldId="264"/>
            <ac:picMk id="5" creationId="{219AC0B5-8A9D-5266-4137-C9D80D5D5753}"/>
          </ac:picMkLst>
        </pc:picChg>
        <pc:picChg chg="add mod">
          <ac:chgData name="Syed Haider" userId="76f12cc3-ec48-4e22-92f0-722da0557757" providerId="ADAL" clId="{90E066A8-321E-1048-8BA4-F16950772145}" dt="2024-08-12T12:12:10.747" v="135"/>
          <ac:picMkLst>
            <pc:docMk/>
            <pc:sldMk cId="1221553880" sldId="264"/>
            <ac:picMk id="8" creationId="{09630762-CAA2-D69C-6670-DD9B88C3E757}"/>
          </ac:picMkLst>
        </pc:picChg>
        <pc:picChg chg="add del mod">
          <ac:chgData name="Syed Haider" userId="76f12cc3-ec48-4e22-92f0-722da0557757" providerId="ADAL" clId="{90E066A8-321E-1048-8BA4-F16950772145}" dt="2024-08-12T12:13:48.844" v="137" actId="478"/>
          <ac:picMkLst>
            <pc:docMk/>
            <pc:sldMk cId="1221553880" sldId="264"/>
            <ac:picMk id="9" creationId="{158924F4-4402-B163-8B56-E53E575A246E}"/>
          </ac:picMkLst>
        </pc:picChg>
        <pc:picChg chg="add mod">
          <ac:chgData name="Syed Haider" userId="76f12cc3-ec48-4e22-92f0-722da0557757" providerId="ADAL" clId="{90E066A8-321E-1048-8BA4-F16950772145}" dt="2024-08-12T12:13:52.254" v="139"/>
          <ac:picMkLst>
            <pc:docMk/>
            <pc:sldMk cId="1221553880" sldId="264"/>
            <ac:picMk id="12" creationId="{72F8A0D4-3DBD-87FF-4695-0A207AAE2692}"/>
          </ac:picMkLst>
        </pc:picChg>
        <pc:picChg chg="add mod">
          <ac:chgData name="Syed Haider" userId="76f12cc3-ec48-4e22-92f0-722da0557757" providerId="ADAL" clId="{90E066A8-321E-1048-8BA4-F16950772145}" dt="2024-08-12T12:13:59.578" v="142" actId="1076"/>
          <ac:picMkLst>
            <pc:docMk/>
            <pc:sldMk cId="1221553880" sldId="264"/>
            <ac:picMk id="13" creationId="{6FA89627-25E7-754E-FE20-C3E93754B46D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13T12:10:50.594" v="167" actId="20577"/>
        <pc:sldMkLst>
          <pc:docMk/>
          <pc:sldMk cId="1435043463" sldId="265"/>
        </pc:sldMkLst>
        <pc:spChg chg="mod">
          <ac:chgData name="Syed Haider" userId="76f12cc3-ec48-4e22-92f0-722da0557757" providerId="ADAL" clId="{90E066A8-321E-1048-8BA4-F16950772145}" dt="2024-08-13T12:10:50.594" v="167" actId="20577"/>
          <ac:spMkLst>
            <pc:docMk/>
            <pc:sldMk cId="1435043463" sldId="265"/>
            <ac:spMk id="2" creationId="{66E8FEB7-ABC5-D11F-EA6C-58BA0E781051}"/>
          </ac:spMkLst>
        </pc:spChg>
        <pc:spChg chg="del">
          <ac:chgData name="Syed Haider" userId="76f12cc3-ec48-4e22-92f0-722da0557757" providerId="ADAL" clId="{90E066A8-321E-1048-8BA4-F16950772145}" dt="2024-08-13T12:10:42.585" v="144"/>
          <ac:spMkLst>
            <pc:docMk/>
            <pc:sldMk cId="1435043463" sldId="265"/>
            <ac:spMk id="3" creationId="{6B7FF64B-A2C8-C1F9-D4AB-B5B0BE33A749}"/>
          </ac:spMkLst>
        </pc:spChg>
        <pc:picChg chg="add mod">
          <ac:chgData name="Syed Haider" userId="76f12cc3-ec48-4e22-92f0-722da0557757" providerId="ADAL" clId="{90E066A8-321E-1048-8BA4-F16950772145}" dt="2024-08-13T12:10:42.585" v="144"/>
          <ac:picMkLst>
            <pc:docMk/>
            <pc:sldMk cId="1435043463" sldId="265"/>
            <ac:picMk id="4" creationId="{F5D91ECB-1F18-B1EA-81B4-AFC6B8F33105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14T14:03:08.507" v="190" actId="20577"/>
        <pc:sldMkLst>
          <pc:docMk/>
          <pc:sldMk cId="1666761089" sldId="266"/>
        </pc:sldMkLst>
        <pc:spChg chg="mod">
          <ac:chgData name="Syed Haider" userId="76f12cc3-ec48-4e22-92f0-722da0557757" providerId="ADAL" clId="{90E066A8-321E-1048-8BA4-F16950772145}" dt="2024-08-14T14:03:08.507" v="190" actId="20577"/>
          <ac:spMkLst>
            <pc:docMk/>
            <pc:sldMk cId="1666761089" sldId="266"/>
            <ac:spMk id="2" creationId="{3F780B46-2B10-B46E-3A83-A9C5F464D259}"/>
          </ac:spMkLst>
        </pc:spChg>
        <pc:spChg chg="add del">
          <ac:chgData name="Syed Haider" userId="76f12cc3-ec48-4e22-92f0-722da0557757" providerId="ADAL" clId="{90E066A8-321E-1048-8BA4-F16950772145}" dt="2024-08-14T14:02:57.604" v="171"/>
          <ac:spMkLst>
            <pc:docMk/>
            <pc:sldMk cId="1666761089" sldId="266"/>
            <ac:spMk id="3" creationId="{F85F71AB-441E-0FB7-7279-06A24F066845}"/>
          </ac:spMkLst>
        </pc:spChg>
        <pc:picChg chg="add mod">
          <ac:chgData name="Syed Haider" userId="76f12cc3-ec48-4e22-92f0-722da0557757" providerId="ADAL" clId="{90E066A8-321E-1048-8BA4-F16950772145}" dt="2024-08-14T14:02:33.434" v="170"/>
          <ac:picMkLst>
            <pc:docMk/>
            <pc:sldMk cId="1666761089" sldId="266"/>
            <ac:picMk id="4" creationId="{9CFCCE3E-5EF2-2C6D-2C96-5E9F521B22FC}"/>
          </ac:picMkLst>
        </pc:picChg>
        <pc:picChg chg="add mod">
          <ac:chgData name="Syed Haider" userId="76f12cc3-ec48-4e22-92f0-722da0557757" providerId="ADAL" clId="{90E066A8-321E-1048-8BA4-F16950772145}" dt="2024-08-14T14:02:57.604" v="171"/>
          <ac:picMkLst>
            <pc:docMk/>
            <pc:sldMk cId="1666761089" sldId="266"/>
            <ac:picMk id="5" creationId="{A5BDDA6B-E10D-65F8-661B-0D6F76AD3955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14T15:13:14.565" v="203" actId="20577"/>
        <pc:sldMkLst>
          <pc:docMk/>
          <pc:sldMk cId="2553920518" sldId="267"/>
        </pc:sldMkLst>
        <pc:spChg chg="mod">
          <ac:chgData name="Syed Haider" userId="76f12cc3-ec48-4e22-92f0-722da0557757" providerId="ADAL" clId="{90E066A8-321E-1048-8BA4-F16950772145}" dt="2024-08-14T15:13:14.565" v="203" actId="20577"/>
          <ac:spMkLst>
            <pc:docMk/>
            <pc:sldMk cId="2553920518" sldId="267"/>
            <ac:spMk id="2" creationId="{2A0A233E-5860-35CD-EE02-42A5B7ABADB5}"/>
          </ac:spMkLst>
        </pc:spChg>
        <pc:spChg chg="del">
          <ac:chgData name="Syed Haider" userId="76f12cc3-ec48-4e22-92f0-722da0557757" providerId="ADAL" clId="{90E066A8-321E-1048-8BA4-F16950772145}" dt="2024-08-14T15:12:52.282" v="192"/>
          <ac:spMkLst>
            <pc:docMk/>
            <pc:sldMk cId="2553920518" sldId="267"/>
            <ac:spMk id="3" creationId="{714713FC-A965-DD90-6885-BD0DB3265F46}"/>
          </ac:spMkLst>
        </pc:spChg>
        <pc:spChg chg="add del mod">
          <ac:chgData name="Syed Haider" userId="76f12cc3-ec48-4e22-92f0-722da0557757" providerId="ADAL" clId="{90E066A8-321E-1048-8BA4-F16950772145}" dt="2024-08-14T15:13:10.067" v="194"/>
          <ac:spMkLst>
            <pc:docMk/>
            <pc:sldMk cId="2553920518" sldId="267"/>
            <ac:spMk id="6" creationId="{0AC3F63D-92F0-BCCB-384D-ED2B6D8A7741}"/>
          </ac:spMkLst>
        </pc:spChg>
        <pc:picChg chg="add del mod">
          <ac:chgData name="Syed Haider" userId="76f12cc3-ec48-4e22-92f0-722da0557757" providerId="ADAL" clId="{90E066A8-321E-1048-8BA4-F16950772145}" dt="2024-08-14T15:12:55.935" v="193" actId="478"/>
          <ac:picMkLst>
            <pc:docMk/>
            <pc:sldMk cId="2553920518" sldId="267"/>
            <ac:picMk id="4" creationId="{4A365039-2FAD-1EB5-19ED-0EC9BB453889}"/>
          </ac:picMkLst>
        </pc:picChg>
        <pc:picChg chg="add mod">
          <ac:chgData name="Syed Haider" userId="76f12cc3-ec48-4e22-92f0-722da0557757" providerId="ADAL" clId="{90E066A8-321E-1048-8BA4-F16950772145}" dt="2024-08-14T15:13:10.067" v="194"/>
          <ac:picMkLst>
            <pc:docMk/>
            <pc:sldMk cId="2553920518" sldId="267"/>
            <ac:picMk id="7" creationId="{D8C449B7-9989-E714-BA6B-6BC81F8711D9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1T10:34:41.428" v="217"/>
        <pc:sldMkLst>
          <pc:docMk/>
          <pc:sldMk cId="2611308825" sldId="268"/>
        </pc:sldMkLst>
        <pc:spChg chg="mod">
          <ac:chgData name="Syed Haider" userId="76f12cc3-ec48-4e22-92f0-722da0557757" providerId="ADAL" clId="{90E066A8-321E-1048-8BA4-F16950772145}" dt="2024-08-21T09:37:23.503" v="214" actId="20577"/>
          <ac:spMkLst>
            <pc:docMk/>
            <pc:sldMk cId="2611308825" sldId="268"/>
            <ac:spMk id="2" creationId="{5F0350DC-B48D-FD47-42BC-72B0F3BCE8C3}"/>
          </ac:spMkLst>
        </pc:spChg>
        <pc:spChg chg="del">
          <ac:chgData name="Syed Haider" userId="76f12cc3-ec48-4e22-92f0-722da0557757" providerId="ADAL" clId="{90E066A8-321E-1048-8BA4-F16950772145}" dt="2024-08-21T09:37:20.435" v="205"/>
          <ac:spMkLst>
            <pc:docMk/>
            <pc:sldMk cId="2611308825" sldId="268"/>
            <ac:spMk id="3" creationId="{C4107641-B06C-644B-A3BB-8ACE109585A5}"/>
          </ac:spMkLst>
        </pc:spChg>
        <pc:spChg chg="add del mod">
          <ac:chgData name="Syed Haider" userId="76f12cc3-ec48-4e22-92f0-722da0557757" providerId="ADAL" clId="{90E066A8-321E-1048-8BA4-F16950772145}" dt="2024-08-21T10:34:41.428" v="217"/>
          <ac:spMkLst>
            <pc:docMk/>
            <pc:sldMk cId="2611308825" sldId="268"/>
            <ac:spMk id="5" creationId="{4DA97DC7-F26A-86ED-09E5-22E4A10DCAC2}"/>
          </ac:spMkLst>
        </pc:spChg>
        <pc:picChg chg="add mod">
          <ac:chgData name="Syed Haider" userId="76f12cc3-ec48-4e22-92f0-722da0557757" providerId="ADAL" clId="{90E066A8-321E-1048-8BA4-F16950772145}" dt="2024-08-21T09:37:20.435" v="205"/>
          <ac:picMkLst>
            <pc:docMk/>
            <pc:sldMk cId="2611308825" sldId="268"/>
            <ac:picMk id="4" creationId="{331BA905-76BF-D1F0-E55E-CC1C49DE9397}"/>
          </ac:picMkLst>
        </pc:picChg>
      </pc:sldChg>
      <pc:sldChg chg="addSp delSp modSp new mod setBg">
        <pc:chgData name="Syed Haider" userId="76f12cc3-ec48-4e22-92f0-722da0557757" providerId="ADAL" clId="{90E066A8-321E-1048-8BA4-F16950772145}" dt="2024-08-21T10:38:03.733" v="296" actId="313"/>
        <pc:sldMkLst>
          <pc:docMk/>
          <pc:sldMk cId="691957427" sldId="269"/>
        </pc:sldMkLst>
        <pc:spChg chg="add del mod">
          <ac:chgData name="Syed Haider" userId="76f12cc3-ec48-4e22-92f0-722da0557757" providerId="ADAL" clId="{90E066A8-321E-1048-8BA4-F16950772145}" dt="2024-08-21T10:38:03.733" v="296" actId="313"/>
          <ac:spMkLst>
            <pc:docMk/>
            <pc:sldMk cId="691957427" sldId="269"/>
            <ac:spMk id="2" creationId="{9038DEEF-575F-A370-3439-596657D15F7F}"/>
          </ac:spMkLst>
        </pc:spChg>
        <pc:spChg chg="del">
          <ac:chgData name="Syed Haider" userId="76f12cc3-ec48-4e22-92f0-722da0557757" providerId="ADAL" clId="{90E066A8-321E-1048-8BA4-F16950772145}" dt="2024-08-21T10:34:44.751" v="219"/>
          <ac:spMkLst>
            <pc:docMk/>
            <pc:sldMk cId="691957427" sldId="269"/>
            <ac:spMk id="3" creationId="{E6957779-C26F-7D6F-5B39-DBC123E5810C}"/>
          </ac:spMkLst>
        </pc:spChg>
        <pc:spChg chg="add">
          <ac:chgData name="Syed Haider" userId="76f12cc3-ec48-4e22-92f0-722da0557757" providerId="ADAL" clId="{90E066A8-321E-1048-8BA4-F16950772145}" dt="2024-08-21T10:37:05.219" v="221" actId="26606"/>
          <ac:spMkLst>
            <pc:docMk/>
            <pc:sldMk cId="691957427" sldId="269"/>
            <ac:spMk id="10" creationId="{99ED5833-B85B-4103-8A3B-CAB0308E6C15}"/>
          </ac:spMkLst>
        </pc:spChg>
        <pc:picChg chg="add mod ord">
          <ac:chgData name="Syed Haider" userId="76f12cc3-ec48-4e22-92f0-722da0557757" providerId="ADAL" clId="{90E066A8-321E-1048-8BA4-F16950772145}" dt="2024-08-21T10:37:30.792" v="228" actId="1076"/>
          <ac:picMkLst>
            <pc:docMk/>
            <pc:sldMk cId="691957427" sldId="269"/>
            <ac:picMk id="4" creationId="{454F8B30-7002-1B8E-C003-E3657C7BDB92}"/>
          </ac:picMkLst>
        </pc:picChg>
        <pc:picChg chg="add mod">
          <ac:chgData name="Syed Haider" userId="76f12cc3-ec48-4e22-92f0-722da0557757" providerId="ADAL" clId="{90E066A8-321E-1048-8BA4-F16950772145}" dt="2024-08-21T10:37:30.351" v="227" actId="1076"/>
          <ac:picMkLst>
            <pc:docMk/>
            <pc:sldMk cId="691957427" sldId="269"/>
            <ac:picMk id="5" creationId="{673E7ABF-FC46-0E9E-BE46-7F3F018FD6D9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1T11:12:25.978" v="304" actId="20577"/>
        <pc:sldMkLst>
          <pc:docMk/>
          <pc:sldMk cId="1404895078" sldId="270"/>
        </pc:sldMkLst>
        <pc:spChg chg="mod">
          <ac:chgData name="Syed Haider" userId="76f12cc3-ec48-4e22-92f0-722da0557757" providerId="ADAL" clId="{90E066A8-321E-1048-8BA4-F16950772145}" dt="2024-08-21T11:12:25.978" v="304" actId="20577"/>
          <ac:spMkLst>
            <pc:docMk/>
            <pc:sldMk cId="1404895078" sldId="270"/>
            <ac:spMk id="2" creationId="{85ADBBC6-1A74-AA9E-4B56-27B2A738EBD7}"/>
          </ac:spMkLst>
        </pc:spChg>
        <pc:spChg chg="del">
          <ac:chgData name="Syed Haider" userId="76f12cc3-ec48-4e22-92f0-722da0557757" providerId="ADAL" clId="{90E066A8-321E-1048-8BA4-F16950772145}" dt="2024-08-21T11:12:22.021" v="298"/>
          <ac:spMkLst>
            <pc:docMk/>
            <pc:sldMk cId="1404895078" sldId="270"/>
            <ac:spMk id="3" creationId="{56C5B719-8D9D-AEB9-10D2-DCF858D06961}"/>
          </ac:spMkLst>
        </pc:spChg>
        <pc:picChg chg="add mod">
          <ac:chgData name="Syed Haider" userId="76f12cc3-ec48-4e22-92f0-722da0557757" providerId="ADAL" clId="{90E066A8-321E-1048-8BA4-F16950772145}" dt="2024-08-21T11:12:22.021" v="298"/>
          <ac:picMkLst>
            <pc:docMk/>
            <pc:sldMk cId="1404895078" sldId="270"/>
            <ac:picMk id="4" creationId="{4AC77096-67EC-DAEC-4ECB-C8560E410267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1T11:59:36.110" v="314" actId="20577"/>
        <pc:sldMkLst>
          <pc:docMk/>
          <pc:sldMk cId="4200235283" sldId="271"/>
        </pc:sldMkLst>
        <pc:spChg chg="mod">
          <ac:chgData name="Syed Haider" userId="76f12cc3-ec48-4e22-92f0-722da0557757" providerId="ADAL" clId="{90E066A8-321E-1048-8BA4-F16950772145}" dt="2024-08-21T11:59:36.110" v="314" actId="20577"/>
          <ac:spMkLst>
            <pc:docMk/>
            <pc:sldMk cId="4200235283" sldId="271"/>
            <ac:spMk id="2" creationId="{43E39A08-5AE5-E477-8E02-9EA5335D15DF}"/>
          </ac:spMkLst>
        </pc:spChg>
        <pc:spChg chg="del">
          <ac:chgData name="Syed Haider" userId="76f12cc3-ec48-4e22-92f0-722da0557757" providerId="ADAL" clId="{90E066A8-321E-1048-8BA4-F16950772145}" dt="2024-08-21T11:40:52.555" v="306"/>
          <ac:spMkLst>
            <pc:docMk/>
            <pc:sldMk cId="4200235283" sldId="271"/>
            <ac:spMk id="3" creationId="{111FBD9D-65A2-08AC-485D-56A65BC945BC}"/>
          </ac:spMkLst>
        </pc:spChg>
        <pc:picChg chg="add mod">
          <ac:chgData name="Syed Haider" userId="76f12cc3-ec48-4e22-92f0-722da0557757" providerId="ADAL" clId="{90E066A8-321E-1048-8BA4-F16950772145}" dt="2024-08-21T11:40:52.555" v="306"/>
          <ac:picMkLst>
            <pc:docMk/>
            <pc:sldMk cId="4200235283" sldId="271"/>
            <ac:picMk id="4" creationId="{489DFA64-95F3-6311-B670-20AC697CCEB4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2T10:55:07.515" v="323" actId="20577"/>
        <pc:sldMkLst>
          <pc:docMk/>
          <pc:sldMk cId="3075783677" sldId="272"/>
        </pc:sldMkLst>
        <pc:spChg chg="mod">
          <ac:chgData name="Syed Haider" userId="76f12cc3-ec48-4e22-92f0-722da0557757" providerId="ADAL" clId="{90E066A8-321E-1048-8BA4-F16950772145}" dt="2024-08-22T10:55:07.515" v="323" actId="20577"/>
          <ac:spMkLst>
            <pc:docMk/>
            <pc:sldMk cId="3075783677" sldId="272"/>
            <ac:spMk id="2" creationId="{E3E23005-8DF5-78C8-39C6-A907BBE9FE0E}"/>
          </ac:spMkLst>
        </pc:spChg>
        <pc:spChg chg="del">
          <ac:chgData name="Syed Haider" userId="76f12cc3-ec48-4e22-92f0-722da0557757" providerId="ADAL" clId="{90E066A8-321E-1048-8BA4-F16950772145}" dt="2024-08-22T10:55:04.107" v="316"/>
          <ac:spMkLst>
            <pc:docMk/>
            <pc:sldMk cId="3075783677" sldId="272"/>
            <ac:spMk id="3" creationId="{55E872F5-9999-4B01-6FF9-528FA1AA40F0}"/>
          </ac:spMkLst>
        </pc:spChg>
        <pc:picChg chg="add mod">
          <ac:chgData name="Syed Haider" userId="76f12cc3-ec48-4e22-92f0-722da0557757" providerId="ADAL" clId="{90E066A8-321E-1048-8BA4-F16950772145}" dt="2024-08-22T10:55:04.107" v="316"/>
          <ac:picMkLst>
            <pc:docMk/>
            <pc:sldMk cId="3075783677" sldId="272"/>
            <ac:picMk id="4" creationId="{96859C03-8817-D1E7-78DB-2007DAE687BB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2T14:46:57.977" v="355" actId="20577"/>
        <pc:sldMkLst>
          <pc:docMk/>
          <pc:sldMk cId="2443054273" sldId="273"/>
        </pc:sldMkLst>
        <pc:spChg chg="mod">
          <ac:chgData name="Syed Haider" userId="76f12cc3-ec48-4e22-92f0-722da0557757" providerId="ADAL" clId="{90E066A8-321E-1048-8BA4-F16950772145}" dt="2024-08-22T14:46:57.977" v="355" actId="20577"/>
          <ac:spMkLst>
            <pc:docMk/>
            <pc:sldMk cId="2443054273" sldId="273"/>
            <ac:spMk id="2" creationId="{B114D89B-CD95-3BCF-CAA5-0012DE12055B}"/>
          </ac:spMkLst>
        </pc:spChg>
        <pc:spChg chg="del">
          <ac:chgData name="Syed Haider" userId="76f12cc3-ec48-4e22-92f0-722da0557757" providerId="ADAL" clId="{90E066A8-321E-1048-8BA4-F16950772145}" dt="2024-08-22T14:45:58.779" v="325"/>
          <ac:spMkLst>
            <pc:docMk/>
            <pc:sldMk cId="2443054273" sldId="273"/>
            <ac:spMk id="3" creationId="{A4AAD3AB-C540-B724-B123-7568AE3D1380}"/>
          </ac:spMkLst>
        </pc:spChg>
        <pc:spChg chg="add del mod">
          <ac:chgData name="Syed Haider" userId="76f12cc3-ec48-4e22-92f0-722da0557757" providerId="ADAL" clId="{90E066A8-321E-1048-8BA4-F16950772145}" dt="2024-08-22T14:46:44.917" v="329"/>
          <ac:spMkLst>
            <pc:docMk/>
            <pc:sldMk cId="2443054273" sldId="273"/>
            <ac:spMk id="6" creationId="{5071806A-B35A-CB98-3F98-2205E291880B}"/>
          </ac:spMkLst>
        </pc:spChg>
        <pc:picChg chg="add del mod">
          <ac:chgData name="Syed Haider" userId="76f12cc3-ec48-4e22-92f0-722da0557757" providerId="ADAL" clId="{90E066A8-321E-1048-8BA4-F16950772145}" dt="2024-08-22T14:46:39.338" v="326" actId="478"/>
          <ac:picMkLst>
            <pc:docMk/>
            <pc:sldMk cId="2443054273" sldId="273"/>
            <ac:picMk id="4" creationId="{72F2A7F6-007E-492A-80C8-438E720CDBF5}"/>
          </ac:picMkLst>
        </pc:picChg>
        <pc:picChg chg="add mod">
          <ac:chgData name="Syed Haider" userId="76f12cc3-ec48-4e22-92f0-722da0557757" providerId="ADAL" clId="{90E066A8-321E-1048-8BA4-F16950772145}" dt="2024-08-22T14:46:42.268" v="328"/>
          <ac:picMkLst>
            <pc:docMk/>
            <pc:sldMk cId="2443054273" sldId="273"/>
            <ac:picMk id="7" creationId="{20852E20-1890-1A5A-140A-E44F50E92539}"/>
          </ac:picMkLst>
        </pc:picChg>
        <pc:picChg chg="add mod">
          <ac:chgData name="Syed Haider" userId="76f12cc3-ec48-4e22-92f0-722da0557757" providerId="ADAL" clId="{90E066A8-321E-1048-8BA4-F16950772145}" dt="2024-08-22T14:46:44.917" v="329"/>
          <ac:picMkLst>
            <pc:docMk/>
            <pc:sldMk cId="2443054273" sldId="273"/>
            <ac:picMk id="8" creationId="{E6968984-4B8F-CCB9-8535-62663A35AB86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3T07:36:27.998" v="367" actId="20577"/>
        <pc:sldMkLst>
          <pc:docMk/>
          <pc:sldMk cId="992601063" sldId="274"/>
        </pc:sldMkLst>
        <pc:spChg chg="mod">
          <ac:chgData name="Syed Haider" userId="76f12cc3-ec48-4e22-92f0-722da0557757" providerId="ADAL" clId="{90E066A8-321E-1048-8BA4-F16950772145}" dt="2024-08-23T07:36:27.998" v="367" actId="20577"/>
          <ac:spMkLst>
            <pc:docMk/>
            <pc:sldMk cId="992601063" sldId="274"/>
            <ac:spMk id="2" creationId="{3DDEBD60-F42A-9283-4910-36CBA20D8AFA}"/>
          </ac:spMkLst>
        </pc:spChg>
        <pc:spChg chg="del">
          <ac:chgData name="Syed Haider" userId="76f12cc3-ec48-4e22-92f0-722da0557757" providerId="ADAL" clId="{90E066A8-321E-1048-8BA4-F16950772145}" dt="2024-08-23T07:36:23.780" v="357"/>
          <ac:spMkLst>
            <pc:docMk/>
            <pc:sldMk cId="992601063" sldId="274"/>
            <ac:spMk id="3" creationId="{09A34896-651A-B69C-17FC-7A19B5840E2F}"/>
          </ac:spMkLst>
        </pc:spChg>
        <pc:picChg chg="add mod">
          <ac:chgData name="Syed Haider" userId="76f12cc3-ec48-4e22-92f0-722da0557757" providerId="ADAL" clId="{90E066A8-321E-1048-8BA4-F16950772145}" dt="2024-08-23T07:36:23.780" v="357"/>
          <ac:picMkLst>
            <pc:docMk/>
            <pc:sldMk cId="992601063" sldId="274"/>
            <ac:picMk id="4" creationId="{44DFDA6F-DDE7-0F2B-F48D-4ECE41AFF8B5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3T10:59:03.915" v="386" actId="20577"/>
        <pc:sldMkLst>
          <pc:docMk/>
          <pc:sldMk cId="1868580671" sldId="275"/>
        </pc:sldMkLst>
        <pc:spChg chg="mod">
          <ac:chgData name="Syed Haider" userId="76f12cc3-ec48-4e22-92f0-722da0557757" providerId="ADAL" clId="{90E066A8-321E-1048-8BA4-F16950772145}" dt="2024-08-23T10:59:03.915" v="386" actId="20577"/>
          <ac:spMkLst>
            <pc:docMk/>
            <pc:sldMk cId="1868580671" sldId="275"/>
            <ac:spMk id="2" creationId="{2AFB925E-306E-6B08-74B5-6BB6C752777A}"/>
          </ac:spMkLst>
        </pc:spChg>
        <pc:spChg chg="del">
          <ac:chgData name="Syed Haider" userId="76f12cc3-ec48-4e22-92f0-722da0557757" providerId="ADAL" clId="{90E066A8-321E-1048-8BA4-F16950772145}" dt="2024-08-23T10:58:58.438" v="369"/>
          <ac:spMkLst>
            <pc:docMk/>
            <pc:sldMk cId="1868580671" sldId="275"/>
            <ac:spMk id="3" creationId="{AD3EB6BB-34B1-16AE-5F2D-306EA0315126}"/>
          </ac:spMkLst>
        </pc:spChg>
        <pc:picChg chg="add mod">
          <ac:chgData name="Syed Haider" userId="76f12cc3-ec48-4e22-92f0-722da0557757" providerId="ADAL" clId="{90E066A8-321E-1048-8BA4-F16950772145}" dt="2024-08-23T10:58:58.438" v="369"/>
          <ac:picMkLst>
            <pc:docMk/>
            <pc:sldMk cId="1868580671" sldId="275"/>
            <ac:picMk id="4" creationId="{792D2CC3-AC54-060A-81B7-76589EC1C24E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4T10:57:34.362" v="404" actId="20577"/>
        <pc:sldMkLst>
          <pc:docMk/>
          <pc:sldMk cId="661363029" sldId="276"/>
        </pc:sldMkLst>
        <pc:spChg chg="mod">
          <ac:chgData name="Syed Haider" userId="76f12cc3-ec48-4e22-92f0-722da0557757" providerId="ADAL" clId="{90E066A8-321E-1048-8BA4-F16950772145}" dt="2024-08-24T10:57:34.362" v="404" actId="20577"/>
          <ac:spMkLst>
            <pc:docMk/>
            <pc:sldMk cId="661363029" sldId="276"/>
            <ac:spMk id="2" creationId="{C5C06536-2F10-BD53-3455-89FE45870842}"/>
          </ac:spMkLst>
        </pc:spChg>
        <pc:spChg chg="del">
          <ac:chgData name="Syed Haider" userId="76f12cc3-ec48-4e22-92f0-722da0557757" providerId="ADAL" clId="{90E066A8-321E-1048-8BA4-F16950772145}" dt="2024-08-24T10:57:28.386" v="388"/>
          <ac:spMkLst>
            <pc:docMk/>
            <pc:sldMk cId="661363029" sldId="276"/>
            <ac:spMk id="3" creationId="{9CCA4020-94F0-252D-1651-092B93D4345E}"/>
          </ac:spMkLst>
        </pc:spChg>
        <pc:picChg chg="add mod">
          <ac:chgData name="Syed Haider" userId="76f12cc3-ec48-4e22-92f0-722da0557757" providerId="ADAL" clId="{90E066A8-321E-1048-8BA4-F16950772145}" dt="2024-08-24T10:57:28.386" v="388"/>
          <ac:picMkLst>
            <pc:docMk/>
            <pc:sldMk cId="661363029" sldId="276"/>
            <ac:picMk id="4" creationId="{A33247CE-9467-8352-E18A-7D7EEE6695F1}"/>
          </ac:picMkLst>
        </pc:picChg>
      </pc:sldChg>
      <pc:sldChg chg="addSp delSp modSp new del">
        <pc:chgData name="Syed Haider" userId="76f12cc3-ec48-4e22-92f0-722da0557757" providerId="ADAL" clId="{90E066A8-321E-1048-8BA4-F16950772145}" dt="2024-08-28T11:17:50.209" v="513" actId="2696"/>
        <pc:sldMkLst>
          <pc:docMk/>
          <pc:sldMk cId="2262534197" sldId="277"/>
        </pc:sldMkLst>
        <pc:spChg chg="del">
          <ac:chgData name="Syed Haider" userId="76f12cc3-ec48-4e22-92f0-722da0557757" providerId="ADAL" clId="{90E066A8-321E-1048-8BA4-F16950772145}" dt="2024-08-24T11:06:36.546" v="406"/>
          <ac:spMkLst>
            <pc:docMk/>
            <pc:sldMk cId="2262534197" sldId="277"/>
            <ac:spMk id="3" creationId="{BFF2D1A6-1C6B-41FF-FC44-71BD6E85A318}"/>
          </ac:spMkLst>
        </pc:spChg>
        <pc:picChg chg="add mod">
          <ac:chgData name="Syed Haider" userId="76f12cc3-ec48-4e22-92f0-722da0557757" providerId="ADAL" clId="{90E066A8-321E-1048-8BA4-F16950772145}" dt="2024-08-24T11:06:36.546" v="406"/>
          <ac:picMkLst>
            <pc:docMk/>
            <pc:sldMk cId="2262534197" sldId="277"/>
            <ac:picMk id="4" creationId="{3C8C20AD-794F-B7B4-4EEF-16CBD36FA5AE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7T14:24:44.017" v="431" actId="20577"/>
        <pc:sldMkLst>
          <pc:docMk/>
          <pc:sldMk cId="3966171997" sldId="278"/>
        </pc:sldMkLst>
        <pc:spChg chg="mod">
          <ac:chgData name="Syed Haider" userId="76f12cc3-ec48-4e22-92f0-722da0557757" providerId="ADAL" clId="{90E066A8-321E-1048-8BA4-F16950772145}" dt="2024-08-27T14:24:44.017" v="431" actId="20577"/>
          <ac:spMkLst>
            <pc:docMk/>
            <pc:sldMk cId="3966171997" sldId="278"/>
            <ac:spMk id="2" creationId="{4A05608B-E241-261D-9A47-22481AA64287}"/>
          </ac:spMkLst>
        </pc:spChg>
        <pc:spChg chg="del mod">
          <ac:chgData name="Syed Haider" userId="76f12cc3-ec48-4e22-92f0-722da0557757" providerId="ADAL" clId="{90E066A8-321E-1048-8BA4-F16950772145}" dt="2024-08-27T14:24:31.286" v="410"/>
          <ac:spMkLst>
            <pc:docMk/>
            <pc:sldMk cId="3966171997" sldId="278"/>
            <ac:spMk id="3" creationId="{E335D5C9-C0E5-C756-3D4D-CD5A5FF3A5C6}"/>
          </ac:spMkLst>
        </pc:spChg>
        <pc:picChg chg="add mod">
          <ac:chgData name="Syed Haider" userId="76f12cc3-ec48-4e22-92f0-722da0557757" providerId="ADAL" clId="{90E066A8-321E-1048-8BA4-F16950772145}" dt="2024-08-27T14:24:31.286" v="410"/>
          <ac:picMkLst>
            <pc:docMk/>
            <pc:sldMk cId="3966171997" sldId="278"/>
            <ac:picMk id="4" creationId="{21DEBFB3-91F3-322A-E09F-C55A5004572F}"/>
          </ac:picMkLst>
        </pc:picChg>
      </pc:sldChg>
      <pc:sldChg chg="addSp delSp modSp new mod setBg">
        <pc:chgData name="Syed Haider" userId="76f12cc3-ec48-4e22-92f0-722da0557757" providerId="ADAL" clId="{90E066A8-321E-1048-8BA4-F16950772145}" dt="2024-08-28T10:23:36.076" v="459" actId="26606"/>
        <pc:sldMkLst>
          <pc:docMk/>
          <pc:sldMk cId="8824597" sldId="279"/>
        </pc:sldMkLst>
        <pc:spChg chg="mod">
          <ac:chgData name="Syed Haider" userId="76f12cc3-ec48-4e22-92f0-722da0557757" providerId="ADAL" clId="{90E066A8-321E-1048-8BA4-F16950772145}" dt="2024-08-28T10:23:36.076" v="459" actId="26606"/>
          <ac:spMkLst>
            <pc:docMk/>
            <pc:sldMk cId="8824597" sldId="279"/>
            <ac:spMk id="2" creationId="{181EB66E-A7F4-DA4A-0112-2A9D2E77206B}"/>
          </ac:spMkLst>
        </pc:spChg>
        <pc:spChg chg="del">
          <ac:chgData name="Syed Haider" userId="76f12cc3-ec48-4e22-92f0-722da0557757" providerId="ADAL" clId="{90E066A8-321E-1048-8BA4-F16950772145}" dt="2024-08-28T10:19:11.569" v="433"/>
          <ac:spMkLst>
            <pc:docMk/>
            <pc:sldMk cId="8824597" sldId="279"/>
            <ac:spMk id="3" creationId="{9D607279-0A0C-C3BC-A4F0-5D4B6CC5E88D}"/>
          </ac:spMkLst>
        </pc:spChg>
        <pc:spChg chg="add">
          <ac:chgData name="Syed Haider" userId="76f12cc3-ec48-4e22-92f0-722da0557757" providerId="ADAL" clId="{90E066A8-321E-1048-8BA4-F16950772145}" dt="2024-08-28T10:23:36.076" v="459" actId="26606"/>
          <ac:spMkLst>
            <pc:docMk/>
            <pc:sldMk cId="8824597" sldId="279"/>
            <ac:spMk id="10" creationId="{78BA5F19-D5E1-4ECC-BEC2-DF7AEDFD7C50}"/>
          </ac:spMkLst>
        </pc:spChg>
        <pc:spChg chg="add">
          <ac:chgData name="Syed Haider" userId="76f12cc3-ec48-4e22-92f0-722da0557757" providerId="ADAL" clId="{90E066A8-321E-1048-8BA4-F16950772145}" dt="2024-08-28T10:23:36.076" v="459" actId="26606"/>
          <ac:spMkLst>
            <pc:docMk/>
            <pc:sldMk cId="8824597" sldId="279"/>
            <ac:spMk id="12" creationId="{50CC88A9-A661-4C48-866E-8734E51140B1}"/>
          </ac:spMkLst>
        </pc:spChg>
        <pc:spChg chg="add">
          <ac:chgData name="Syed Haider" userId="76f12cc3-ec48-4e22-92f0-722da0557757" providerId="ADAL" clId="{90E066A8-321E-1048-8BA4-F16950772145}" dt="2024-08-28T10:23:36.076" v="459" actId="26606"/>
          <ac:spMkLst>
            <pc:docMk/>
            <pc:sldMk cId="8824597" sldId="279"/>
            <ac:spMk id="14" creationId="{CFDF195F-784B-4D00-8C92-6FC1B0499EA1}"/>
          </ac:spMkLst>
        </pc:spChg>
        <pc:picChg chg="add mod ord">
          <ac:chgData name="Syed Haider" userId="76f12cc3-ec48-4e22-92f0-722da0557757" providerId="ADAL" clId="{90E066A8-321E-1048-8BA4-F16950772145}" dt="2024-08-28T10:23:36.076" v="459" actId="26606"/>
          <ac:picMkLst>
            <pc:docMk/>
            <pc:sldMk cId="8824597" sldId="279"/>
            <ac:picMk id="4" creationId="{ED2DD3C3-554F-A26D-CCE4-064C771BE2E7}"/>
          </ac:picMkLst>
        </pc:picChg>
        <pc:picChg chg="add mod">
          <ac:chgData name="Syed Haider" userId="76f12cc3-ec48-4e22-92f0-722da0557757" providerId="ADAL" clId="{90E066A8-321E-1048-8BA4-F16950772145}" dt="2024-08-28T10:23:36.076" v="459" actId="26606"/>
          <ac:picMkLst>
            <pc:docMk/>
            <pc:sldMk cId="8824597" sldId="279"/>
            <ac:picMk id="5" creationId="{BF7B2B9C-1A2D-4255-4F66-533A354DAEAA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8T11:03:17.902" v="480" actId="20577"/>
        <pc:sldMkLst>
          <pc:docMk/>
          <pc:sldMk cId="670656292" sldId="280"/>
        </pc:sldMkLst>
        <pc:spChg chg="mod">
          <ac:chgData name="Syed Haider" userId="76f12cc3-ec48-4e22-92f0-722da0557757" providerId="ADAL" clId="{90E066A8-321E-1048-8BA4-F16950772145}" dt="2024-08-28T11:03:17.902" v="480" actId="20577"/>
          <ac:spMkLst>
            <pc:docMk/>
            <pc:sldMk cId="670656292" sldId="280"/>
            <ac:spMk id="2" creationId="{B452364B-0D5C-427C-F862-BBC10688AF96}"/>
          </ac:spMkLst>
        </pc:spChg>
        <pc:spChg chg="del">
          <ac:chgData name="Syed Haider" userId="76f12cc3-ec48-4e22-92f0-722da0557757" providerId="ADAL" clId="{90E066A8-321E-1048-8BA4-F16950772145}" dt="2024-08-28T11:03:10.374" v="461"/>
          <ac:spMkLst>
            <pc:docMk/>
            <pc:sldMk cId="670656292" sldId="280"/>
            <ac:spMk id="3" creationId="{09275D11-F02F-09A9-1B7E-AC5D7207D19D}"/>
          </ac:spMkLst>
        </pc:spChg>
        <pc:picChg chg="add mod">
          <ac:chgData name="Syed Haider" userId="76f12cc3-ec48-4e22-92f0-722da0557757" providerId="ADAL" clId="{90E066A8-321E-1048-8BA4-F16950772145}" dt="2024-08-28T11:03:10.374" v="461"/>
          <ac:picMkLst>
            <pc:docMk/>
            <pc:sldMk cId="670656292" sldId="280"/>
            <ac:picMk id="4" creationId="{C5C528A8-B84F-FAC1-8A06-D021EA522CE4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8T11:08:01.745" v="504" actId="20577"/>
        <pc:sldMkLst>
          <pc:docMk/>
          <pc:sldMk cId="302322017" sldId="281"/>
        </pc:sldMkLst>
        <pc:spChg chg="mod">
          <ac:chgData name="Syed Haider" userId="76f12cc3-ec48-4e22-92f0-722da0557757" providerId="ADAL" clId="{90E066A8-321E-1048-8BA4-F16950772145}" dt="2024-08-28T11:08:01.745" v="504" actId="20577"/>
          <ac:spMkLst>
            <pc:docMk/>
            <pc:sldMk cId="302322017" sldId="281"/>
            <ac:spMk id="2" creationId="{62A19BF6-10C2-1C40-B970-A1E745347F6D}"/>
          </ac:spMkLst>
        </pc:spChg>
        <pc:spChg chg="del">
          <ac:chgData name="Syed Haider" userId="76f12cc3-ec48-4e22-92f0-722da0557757" providerId="ADAL" clId="{90E066A8-321E-1048-8BA4-F16950772145}" dt="2024-08-28T11:07:42.434" v="482"/>
          <ac:spMkLst>
            <pc:docMk/>
            <pc:sldMk cId="302322017" sldId="281"/>
            <ac:spMk id="3" creationId="{5AB69ED5-8B0A-B772-71C9-7901DCF7393E}"/>
          </ac:spMkLst>
        </pc:spChg>
        <pc:picChg chg="add mod">
          <ac:chgData name="Syed Haider" userId="76f12cc3-ec48-4e22-92f0-722da0557757" providerId="ADAL" clId="{90E066A8-321E-1048-8BA4-F16950772145}" dt="2024-08-28T11:07:42.434" v="482"/>
          <ac:picMkLst>
            <pc:docMk/>
            <pc:sldMk cId="302322017" sldId="281"/>
            <ac:picMk id="4" creationId="{81F3D278-7D70-BCC6-D8C1-4E0553D288F1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8T11:11:06.916" v="509"/>
        <pc:sldMkLst>
          <pc:docMk/>
          <pc:sldMk cId="3191255724" sldId="282"/>
        </pc:sldMkLst>
        <pc:spChg chg="mod">
          <ac:chgData name="Syed Haider" userId="76f12cc3-ec48-4e22-92f0-722da0557757" providerId="ADAL" clId="{90E066A8-321E-1048-8BA4-F16950772145}" dt="2024-08-28T11:11:06.916" v="509"/>
          <ac:spMkLst>
            <pc:docMk/>
            <pc:sldMk cId="3191255724" sldId="282"/>
            <ac:spMk id="2" creationId="{54C07BED-5279-F2FE-B214-27E628F701D8}"/>
          </ac:spMkLst>
        </pc:spChg>
        <pc:spChg chg="add del">
          <ac:chgData name="Syed Haider" userId="76f12cc3-ec48-4e22-92f0-722da0557757" providerId="ADAL" clId="{90E066A8-321E-1048-8BA4-F16950772145}" dt="2024-08-28T11:10:58.117" v="508"/>
          <ac:spMkLst>
            <pc:docMk/>
            <pc:sldMk cId="3191255724" sldId="282"/>
            <ac:spMk id="3" creationId="{A0073E0A-F6F3-C574-E93C-646A93E34B26}"/>
          </ac:spMkLst>
        </pc:spChg>
        <pc:picChg chg="add mod">
          <ac:chgData name="Syed Haider" userId="76f12cc3-ec48-4e22-92f0-722da0557757" providerId="ADAL" clId="{90E066A8-321E-1048-8BA4-F16950772145}" dt="2024-08-28T11:10:45.215" v="507"/>
          <ac:picMkLst>
            <pc:docMk/>
            <pc:sldMk cId="3191255724" sldId="282"/>
            <ac:picMk id="4" creationId="{49D6F287-3823-8430-DADA-C02B77977311}"/>
          </ac:picMkLst>
        </pc:picChg>
        <pc:picChg chg="add mod">
          <ac:chgData name="Syed Haider" userId="76f12cc3-ec48-4e22-92f0-722da0557757" providerId="ADAL" clId="{90E066A8-321E-1048-8BA4-F16950772145}" dt="2024-08-28T11:10:58.117" v="508"/>
          <ac:picMkLst>
            <pc:docMk/>
            <pc:sldMk cId="3191255724" sldId="282"/>
            <ac:picMk id="5" creationId="{5C69DCCE-967D-3F06-31C4-8BC8AB348540}"/>
          </ac:picMkLst>
        </pc:picChg>
      </pc:sldChg>
      <pc:sldChg chg="addSp delSp modSp new mod">
        <pc:chgData name="Syed Haider" userId="76f12cc3-ec48-4e22-92f0-722da0557757" providerId="ADAL" clId="{90E066A8-321E-1048-8BA4-F16950772145}" dt="2024-08-28T11:18:12.046" v="517"/>
        <pc:sldMkLst>
          <pc:docMk/>
          <pc:sldMk cId="2688670596" sldId="283"/>
        </pc:sldMkLst>
        <pc:spChg chg="mod">
          <ac:chgData name="Syed Haider" userId="76f12cc3-ec48-4e22-92f0-722da0557757" providerId="ADAL" clId="{90E066A8-321E-1048-8BA4-F16950772145}" dt="2024-08-28T11:11:13.007" v="511"/>
          <ac:spMkLst>
            <pc:docMk/>
            <pc:sldMk cId="2688670596" sldId="283"/>
            <ac:spMk id="2" creationId="{32AC6C97-4385-BC91-99BA-824BBCFF0087}"/>
          </ac:spMkLst>
        </pc:spChg>
        <pc:spChg chg="del">
          <ac:chgData name="Syed Haider" userId="76f12cc3-ec48-4e22-92f0-722da0557757" providerId="ADAL" clId="{90E066A8-321E-1048-8BA4-F16950772145}" dt="2024-08-28T11:17:38.306" v="512"/>
          <ac:spMkLst>
            <pc:docMk/>
            <pc:sldMk cId="2688670596" sldId="283"/>
            <ac:spMk id="3" creationId="{5592CBAF-5074-74CB-5EAA-F7213829B2A2}"/>
          </ac:spMkLst>
        </pc:spChg>
        <pc:spChg chg="add del mod">
          <ac:chgData name="Syed Haider" userId="76f12cc3-ec48-4e22-92f0-722da0557757" providerId="ADAL" clId="{90E066A8-321E-1048-8BA4-F16950772145}" dt="2024-08-28T11:18:12.046" v="517"/>
          <ac:spMkLst>
            <pc:docMk/>
            <pc:sldMk cId="2688670596" sldId="283"/>
            <ac:spMk id="6" creationId="{87D33D56-0CE5-5878-DE4B-D9AE11B653E8}"/>
          </ac:spMkLst>
        </pc:spChg>
        <pc:picChg chg="add del mod">
          <ac:chgData name="Syed Haider" userId="76f12cc3-ec48-4e22-92f0-722da0557757" providerId="ADAL" clId="{90E066A8-321E-1048-8BA4-F16950772145}" dt="2024-08-28T11:18:05.444" v="514" actId="478"/>
          <ac:picMkLst>
            <pc:docMk/>
            <pc:sldMk cId="2688670596" sldId="283"/>
            <ac:picMk id="4" creationId="{499842F0-8274-E69D-A27D-12B7BB31E7B8}"/>
          </ac:picMkLst>
        </pc:picChg>
        <pc:picChg chg="add del mod">
          <ac:chgData name="Syed Haider" userId="76f12cc3-ec48-4e22-92f0-722da0557757" providerId="ADAL" clId="{90E066A8-321E-1048-8BA4-F16950772145}" dt="2024-08-28T11:18:10.702" v="516" actId="478"/>
          <ac:picMkLst>
            <pc:docMk/>
            <pc:sldMk cId="2688670596" sldId="283"/>
            <ac:picMk id="7" creationId="{B79638FC-E92D-78F4-5259-FCB9EF96C41D}"/>
          </ac:picMkLst>
        </pc:picChg>
        <pc:picChg chg="add mod">
          <ac:chgData name="Syed Haider" userId="76f12cc3-ec48-4e22-92f0-722da0557757" providerId="ADAL" clId="{90E066A8-321E-1048-8BA4-F16950772145}" dt="2024-08-28T11:18:12.046" v="517"/>
          <ac:picMkLst>
            <pc:docMk/>
            <pc:sldMk cId="2688670596" sldId="283"/>
            <ac:picMk id="8" creationId="{3B58EB92-DA63-DE4D-FF08-A5CECB16BC5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6662E-9A70-594E-5590-EBD7C3423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A296C5-5D10-B908-FE7F-9C38C444DD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7710D-4D3B-F91C-C670-670F2BEA3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05A61-0B68-3B52-9C81-971DAC61E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EEA1A-A4A5-676F-21D8-7DE8B9DE8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20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0FC93-0426-8ED0-7F87-AD8679166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38D880-E7B3-8183-358F-8188DC9FB5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8C7E1-CD2A-7FC2-8F81-24A331C47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0FF65-723A-20CB-EC50-CD99323FD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08DA3-1DA4-1AB4-16DC-2735A0E09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652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28554D-BEE0-2978-AB1F-9F2D3616B4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FA5CE-651C-7409-21D6-882ED1C04C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7E278-BC83-D0CA-FE78-82EF3B64E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521A2-20D6-00C3-0223-FF55A922F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EC567-02EA-B2B1-F4FE-878A38469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630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3E530-E814-FD32-245B-ADE9B499B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1C40F-7461-F2CF-5F13-E1507FD77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3E477-7F2D-B3FE-213E-3DBBCC605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AFED75-4928-8185-D8B0-7A0DBADA0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6DD45-F605-4346-015F-A7C074B16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401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17098-EFCB-54CE-D2DA-6AE446335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2B602-7784-B60E-117B-F304D7CF0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ECD13-D981-F0B1-F363-844CF966F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9B3EF-34B8-E588-4790-ACE5A1D51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B11DF-FDE0-8EE9-D524-0547258F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03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7EF08-F9A1-AFE5-3DD1-6C2DEDDDA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AE158-4111-E482-45F7-2F63F81AEE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9A6553-F609-8BC2-2076-60B1A2FB2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3478A-4E2F-11D6-6602-98DA299B8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1A1A22-81A4-8EBD-99A7-392E4FFAD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06FDC4-D0D2-AE4C-1276-FB07A4962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068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21FE-7451-D3E7-C7BE-8D7103234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967D7-88F5-6662-6F03-03084294A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99A2B1-442F-C407-0201-7D1F62DF93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E4D8EA-4962-F51B-BD9B-9B987C1F7F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3076E9-DB5C-D11E-E04C-66830F22C6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C1CA49-41E9-0027-FA06-85664F7CD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B8A449-8CC1-282A-ABAF-5F8443499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03F54E-87B5-EA8D-AC60-97E9EDFC1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84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8711C-4BA7-4AD9-91CD-83F82C4D5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613331-A462-9080-501F-B0036E112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0FB1C9-7C84-8C5F-C904-984443206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FF00E-D357-86A5-0A5A-A9F7477D0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33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96F693-E7DA-0181-809A-50CADDD78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EA6917-4587-E876-556C-545AF3119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4BBC6-EB2C-3F44-A020-09137BF4C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16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C980C-944F-D00D-04E9-929294584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B78AF-B3A6-878A-8378-3C3886797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2876E8-9DB5-441C-254D-4752151AF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82D53-CCE3-1E4B-8522-AD88F959F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CA6B45-8FB4-12A6-AB40-C4592DD56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4ECCBC-00B5-A8A8-4303-B836B4FC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71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8BC8B-0101-4A04-C85B-342897496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D7310F-88F5-7DA4-F6BD-9E1D0DD2CC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08A1E0-1E5F-05EE-A2B8-0583AFFBDD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BC50DD-B864-950C-F0C4-7E57E511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3634B-DE30-7482-948E-B9A708FD8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7EA452-42D7-C530-7C81-C692293D1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882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698D5F-701D-7BBE-48CF-3BC7E2A17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B2F1FD-634F-7049-E3D7-8C3693626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5A8FB-C15C-4C88-DB69-77491C9E32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2654FE-6449-DB4D-A9B6-FE29D0225087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3CFD0-1671-4401-0944-00020A7777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D27E7-DA76-2BF0-3CC1-F52813314E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B1A086-D355-D14A-94E5-12C0A4918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54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E3060-3162-D225-DCEB-40A54388BA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GitHub Actions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CE4227-0948-1D10-3326-28885FA658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26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233E-5860-35CD-EE02-42A5B7ABA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8C449B7-9989-E714-BA6B-6BC81F8711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1559" y="1825625"/>
            <a:ext cx="900888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920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350DC-B48D-FD47-42BC-72B0F3BCE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1BA905-76BF-D1F0-E55E-CC1C49DE93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7635" y="1825625"/>
            <a:ext cx="91167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308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38DEEF-575F-A370-3439-596657D15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087395"/>
            <a:ext cx="9329776" cy="58786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200" dirty="0"/>
              <a:t>Controlling the Execution flow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3E7ABF-FC46-0E9E-BE46-7F3F018FD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34" y="3224785"/>
            <a:ext cx="5828261" cy="2812135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4F8B30-7002-1B8E-C003-E3657C7BDB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82505" y="3224785"/>
            <a:ext cx="5828261" cy="281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957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BBC6-1A74-AA9E-4B56-27B2A738E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C77096-67EC-DAEC-4ECB-C8560E4102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8548" y="1825625"/>
            <a:ext cx="857490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895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39A08-5AE5-E477-8E02-9EA5335D1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Outputs	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89DFA64-95F3-6311-B670-20AC697CCE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4900" y="1825625"/>
            <a:ext cx="93621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235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23005-8DF5-78C8-39C6-A907BBE9F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859C03-8817-D1E7-78DB-2007DAE68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109" y="1825625"/>
            <a:ext cx="875378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783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4D89B-CD95-3BCF-CAA5-0012DE120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Artifacts </a:t>
            </a:r>
            <a:r>
              <a:rPr lang="en-US"/>
              <a:t>vs Caching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6968984-4B8F-CCB9-8535-62663A35AB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3802" y="1825625"/>
            <a:ext cx="87243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0542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EBD60-F42A-9283-4910-36CBA20D8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Matrices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DFDA6F-DDE7-0F2B-F48D-4ECE41AFF8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7386" y="1825625"/>
            <a:ext cx="87172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010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B925E-306E-6B08-74B5-6BB6C7527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2D2CC3-AC54-060A-81B7-76589EC1C2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1714" y="1825625"/>
            <a:ext cx="914857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80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06536-2F10-BD53-3455-89FE45870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Actions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3247CE-9467-8352-E18A-7D7EEE6695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3469" y="1825625"/>
            <a:ext cx="892506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363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826E9-8576-F036-E44E-AA6BD99A4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Building Blocks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E45380-FEC0-3094-0029-F803001CCD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8335" y="1825625"/>
            <a:ext cx="90353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7805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5608B-E241-261D-9A47-22481AA64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Reusable </a:t>
            </a:r>
            <a:r>
              <a:rPr lang="en-US" dirty="0"/>
              <a:t>Workflow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DEBFB3-91F3-322A-E09F-C55A50045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8096" y="1825625"/>
            <a:ext cx="883580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1719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1EB66E-A7F4-DA4A-0112-2A9D2E772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73" y="393380"/>
            <a:ext cx="7655427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Managing Concurrency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7B2B9C-1A2D-4255-4F66-533A354DA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916051"/>
            <a:ext cx="4483510" cy="2208127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D2DD3C3-554F-A26D-CCE4-064C771BE2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04156" y="2932864"/>
            <a:ext cx="4483510" cy="2174501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2364B-0D5C-427C-F862-BBC10688A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Security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5C528A8-B84F-FAC1-8A06-D021EA522C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0237" y="1825625"/>
            <a:ext cx="995152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656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19BF6-10C2-1C40-B970-A1E745347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Security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1F3D278-7D70-BCC6-D8C1-4E0553D28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3288" y="1825625"/>
            <a:ext cx="82854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20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07BED-5279-F2FE-B214-27E628F70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Security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69DCCE-967D-3F06-31C4-8BC8AB3485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7545" y="1825625"/>
            <a:ext cx="853691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2557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C6C97-4385-BC91-99BA-824BBCFF0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Security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B58EB92-DA63-DE4D-FF08-A5CECB16BC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508" y="1825625"/>
            <a:ext cx="878898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670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D7B32-31EF-6187-B43A-5131E8E19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Events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F66C77-0CB8-C1F1-F39E-708E70BC30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2226" y="1825625"/>
            <a:ext cx="952754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720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FA69B-BCBE-B895-0A9E-BDC908B4D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Runners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3527C32-F3D9-480D-0A35-E8A3D1329D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8249" y="1825625"/>
            <a:ext cx="863550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86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D42F0-910D-687C-D5E2-0E99653F9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7D359C9-79FA-9317-5C86-55F4283E2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2733" y="1825625"/>
            <a:ext cx="89465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153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D42F0-910D-687C-D5E2-0E99653F9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Filters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37EC6C-D66F-9694-8148-795EA9B8B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822" y="1667771"/>
            <a:ext cx="9675340" cy="482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830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6155C-A810-83A7-C52E-CD860EFD5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Types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FA89627-25E7-754E-FE20-C3E93754B4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8371" y="1690688"/>
            <a:ext cx="879525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553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FEB7-ABC5-D11F-EA6C-58BA0E781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Contexts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D91ECB-1F18-B1EA-81B4-AFC6B8F331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7608" y="1825625"/>
            <a:ext cx="919678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043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80B46-2B10-B46E-3A83-A9C5F464D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BDDA6B-E10D-65F8-661B-0D6F76AD39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827" y="1825625"/>
            <a:ext cx="90403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761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9465cb1-7889-4d9a-b552-fdd0addf0eb1}" enabled="0" method="" siteId="{f9465cb1-7889-4d9a-b552-fdd0addf0eb1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5124</TotalTime>
  <Words>45</Words>
  <Application>Microsoft Macintosh PowerPoint</Application>
  <PresentationFormat>Widescreen</PresentationFormat>
  <Paragraphs>25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GitHub Actions</vt:lpstr>
      <vt:lpstr>Building Blocks </vt:lpstr>
      <vt:lpstr>Workflow Events</vt:lpstr>
      <vt:lpstr>Workflow Runners</vt:lpstr>
      <vt:lpstr>Actions</vt:lpstr>
      <vt:lpstr>Event Filters</vt:lpstr>
      <vt:lpstr>Activity Types</vt:lpstr>
      <vt:lpstr>Workflow Contexts</vt:lpstr>
      <vt:lpstr>Expressions</vt:lpstr>
      <vt:lpstr>Variables</vt:lpstr>
      <vt:lpstr>Functions</vt:lpstr>
      <vt:lpstr>Controlling the Execution flow</vt:lpstr>
      <vt:lpstr>Inputs</vt:lpstr>
      <vt:lpstr>Outputs </vt:lpstr>
      <vt:lpstr>Caching</vt:lpstr>
      <vt:lpstr>Artifacts vs Caching</vt:lpstr>
      <vt:lpstr>Matrices</vt:lpstr>
      <vt:lpstr>Environment</vt:lpstr>
      <vt:lpstr>Custom Actions</vt:lpstr>
      <vt:lpstr>Reusable Workflow</vt:lpstr>
      <vt:lpstr>Managing Concurrency</vt:lpstr>
      <vt:lpstr>Workflow Security</vt:lpstr>
      <vt:lpstr>Workflow Security </vt:lpstr>
      <vt:lpstr>Workflow Security </vt:lpstr>
      <vt:lpstr>Workflow Security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Syed Haider</dc:creator>
  <cp:lastModifiedBy>Syed Haider</cp:lastModifiedBy>
  <cp:revision>1</cp:revision>
  <dcterms:created xsi:type="dcterms:W3CDTF">2024-08-05T17:53:34Z</dcterms:created>
  <dcterms:modified xsi:type="dcterms:W3CDTF">2024-08-28T11:18:14Z</dcterms:modified>
</cp:coreProperties>
</file>

<file path=docProps/thumbnail.jpeg>
</file>